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1596" y="-3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12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Augusto.lemonier@gmail.com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5" Type="http://schemas.openxmlformats.org/officeDocument/2006/relationships/image" Target="../media/image13.jpeg"/><Relationship Id="rId10" Type="http://schemas.openxmlformats.org/officeDocument/2006/relationships/image" Target="../media/image8.emf"/><Relationship Id="rId4" Type="http://schemas.openxmlformats.org/officeDocument/2006/relationships/image" Target="../media/image3.png"/><Relationship Id="rId9" Type="http://schemas.openxmlformats.org/officeDocument/2006/relationships/image" Target="../media/image7.jp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942031"/>
            <a:ext cx="8128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45"/>
              </a:lnSpc>
            </a:pPr>
            <a:r>
              <a:rPr sz="1100" dirty="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02735" y="0"/>
            <a:ext cx="375285" cy="10035540"/>
          </a:xfrm>
          <a:custGeom>
            <a:avLst/>
            <a:gdLst/>
            <a:ahLst/>
            <a:cxnLst/>
            <a:rect l="l" t="t" r="r" b="b"/>
            <a:pathLst>
              <a:path w="375285" h="10035540">
                <a:moveTo>
                  <a:pt x="0" y="10035540"/>
                </a:moveTo>
                <a:lnTo>
                  <a:pt x="374904" y="10035540"/>
                </a:lnTo>
                <a:lnTo>
                  <a:pt x="374904" y="0"/>
                </a:lnTo>
                <a:lnTo>
                  <a:pt x="0" y="0"/>
                </a:lnTo>
                <a:lnTo>
                  <a:pt x="0" y="10035540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3602990" cy="10045065"/>
          </a:xfrm>
          <a:custGeom>
            <a:avLst/>
            <a:gdLst/>
            <a:ahLst/>
            <a:cxnLst/>
            <a:rect l="l" t="t" r="r" b="b"/>
            <a:pathLst>
              <a:path w="3602990" h="10045065">
                <a:moveTo>
                  <a:pt x="0" y="0"/>
                </a:moveTo>
                <a:lnTo>
                  <a:pt x="3602736" y="0"/>
                </a:lnTo>
                <a:lnTo>
                  <a:pt x="3602736" y="10044684"/>
                </a:lnTo>
                <a:lnTo>
                  <a:pt x="0" y="10044684"/>
                </a:lnTo>
                <a:lnTo>
                  <a:pt x="0" y="0"/>
                </a:lnTo>
                <a:close/>
              </a:path>
            </a:pathLst>
          </a:custGeom>
          <a:solidFill>
            <a:srgbClr val="9CC3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15384" y="3026662"/>
            <a:ext cx="146431" cy="7031737"/>
          </a:xfrm>
          <a:custGeom>
            <a:avLst/>
            <a:gdLst/>
            <a:ahLst/>
            <a:cxnLst/>
            <a:rect l="l" t="t" r="r" b="b"/>
            <a:pathLst>
              <a:path w="142239" h="8846820">
                <a:moveTo>
                  <a:pt x="0" y="0"/>
                </a:moveTo>
                <a:lnTo>
                  <a:pt x="141732" y="0"/>
                </a:lnTo>
                <a:lnTo>
                  <a:pt x="141732" y="8846820"/>
                </a:lnTo>
                <a:lnTo>
                  <a:pt x="0" y="8846820"/>
                </a:lnTo>
                <a:lnTo>
                  <a:pt x="0" y="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84320" y="914400"/>
            <a:ext cx="391795" cy="403860"/>
          </a:xfrm>
          <a:custGeom>
            <a:avLst/>
            <a:gdLst/>
            <a:ahLst/>
            <a:cxnLst/>
            <a:rect l="l" t="t" r="r" b="b"/>
            <a:pathLst>
              <a:path w="391795" h="403859">
                <a:moveTo>
                  <a:pt x="196595" y="403860"/>
                </a:moveTo>
                <a:lnTo>
                  <a:pt x="151635" y="398470"/>
                </a:lnTo>
                <a:lnTo>
                  <a:pt x="110301" y="383137"/>
                </a:lnTo>
                <a:lnTo>
                  <a:pt x="73791" y="359113"/>
                </a:lnTo>
                <a:lnTo>
                  <a:pt x="43307" y="327651"/>
                </a:lnTo>
                <a:lnTo>
                  <a:pt x="20047" y="290004"/>
                </a:lnTo>
                <a:lnTo>
                  <a:pt x="5211" y="247425"/>
                </a:lnTo>
                <a:lnTo>
                  <a:pt x="0" y="201168"/>
                </a:lnTo>
                <a:lnTo>
                  <a:pt x="5211" y="154994"/>
                </a:lnTo>
                <a:lnTo>
                  <a:pt x="20047" y="112633"/>
                </a:lnTo>
                <a:lnTo>
                  <a:pt x="43307" y="75284"/>
                </a:lnTo>
                <a:lnTo>
                  <a:pt x="73791" y="44147"/>
                </a:lnTo>
                <a:lnTo>
                  <a:pt x="110301" y="20420"/>
                </a:lnTo>
                <a:lnTo>
                  <a:pt x="151635" y="5305"/>
                </a:lnTo>
                <a:lnTo>
                  <a:pt x="196595" y="0"/>
                </a:lnTo>
                <a:lnTo>
                  <a:pt x="241471" y="5305"/>
                </a:lnTo>
                <a:lnTo>
                  <a:pt x="282588" y="20420"/>
                </a:lnTo>
                <a:lnTo>
                  <a:pt x="318800" y="44147"/>
                </a:lnTo>
                <a:lnTo>
                  <a:pt x="348960" y="75284"/>
                </a:lnTo>
                <a:lnTo>
                  <a:pt x="371922" y="112633"/>
                </a:lnTo>
                <a:lnTo>
                  <a:pt x="386540" y="154994"/>
                </a:lnTo>
                <a:lnTo>
                  <a:pt x="391668" y="201168"/>
                </a:lnTo>
                <a:lnTo>
                  <a:pt x="386540" y="247425"/>
                </a:lnTo>
                <a:lnTo>
                  <a:pt x="371922" y="290004"/>
                </a:lnTo>
                <a:lnTo>
                  <a:pt x="348960" y="327651"/>
                </a:lnTo>
                <a:lnTo>
                  <a:pt x="318800" y="359113"/>
                </a:lnTo>
                <a:lnTo>
                  <a:pt x="282588" y="383137"/>
                </a:lnTo>
                <a:lnTo>
                  <a:pt x="241471" y="398470"/>
                </a:lnTo>
                <a:lnTo>
                  <a:pt x="196595" y="40386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78223" y="908304"/>
            <a:ext cx="403860" cy="416559"/>
          </a:xfrm>
          <a:custGeom>
            <a:avLst/>
            <a:gdLst/>
            <a:ahLst/>
            <a:cxnLst/>
            <a:rect l="l" t="t" r="r" b="b"/>
            <a:pathLst>
              <a:path w="403860" h="416559">
                <a:moveTo>
                  <a:pt x="202692" y="416052"/>
                </a:moveTo>
                <a:lnTo>
                  <a:pt x="161543" y="411480"/>
                </a:lnTo>
                <a:lnTo>
                  <a:pt x="123444" y="399288"/>
                </a:lnTo>
                <a:lnTo>
                  <a:pt x="88392" y="379476"/>
                </a:lnTo>
                <a:lnTo>
                  <a:pt x="45720" y="339852"/>
                </a:lnTo>
                <a:lnTo>
                  <a:pt x="24384" y="306324"/>
                </a:lnTo>
                <a:lnTo>
                  <a:pt x="9144" y="269748"/>
                </a:lnTo>
                <a:lnTo>
                  <a:pt x="1524" y="228600"/>
                </a:lnTo>
                <a:lnTo>
                  <a:pt x="0" y="207264"/>
                </a:lnTo>
                <a:lnTo>
                  <a:pt x="1524" y="185928"/>
                </a:lnTo>
                <a:lnTo>
                  <a:pt x="9144" y="146304"/>
                </a:lnTo>
                <a:lnTo>
                  <a:pt x="24384" y="108204"/>
                </a:lnTo>
                <a:lnTo>
                  <a:pt x="45720" y="76200"/>
                </a:lnTo>
                <a:lnTo>
                  <a:pt x="73152" y="47244"/>
                </a:lnTo>
                <a:lnTo>
                  <a:pt x="105156" y="24383"/>
                </a:lnTo>
                <a:lnTo>
                  <a:pt x="141732" y="9144"/>
                </a:lnTo>
                <a:lnTo>
                  <a:pt x="181356" y="1524"/>
                </a:lnTo>
                <a:lnTo>
                  <a:pt x="202692" y="0"/>
                </a:lnTo>
                <a:lnTo>
                  <a:pt x="222504" y="1524"/>
                </a:lnTo>
                <a:lnTo>
                  <a:pt x="242316" y="4571"/>
                </a:lnTo>
                <a:lnTo>
                  <a:pt x="262128" y="9144"/>
                </a:lnTo>
                <a:lnTo>
                  <a:pt x="269443" y="12192"/>
                </a:lnTo>
                <a:lnTo>
                  <a:pt x="201168" y="12192"/>
                </a:lnTo>
                <a:lnTo>
                  <a:pt x="201958" y="12248"/>
                </a:lnTo>
                <a:lnTo>
                  <a:pt x="182880" y="13716"/>
                </a:lnTo>
                <a:lnTo>
                  <a:pt x="163068" y="16764"/>
                </a:lnTo>
                <a:lnTo>
                  <a:pt x="164592" y="16764"/>
                </a:lnTo>
                <a:lnTo>
                  <a:pt x="144780" y="21336"/>
                </a:lnTo>
                <a:lnTo>
                  <a:pt x="146304" y="21336"/>
                </a:lnTo>
                <a:lnTo>
                  <a:pt x="128016" y="27432"/>
                </a:lnTo>
                <a:lnTo>
                  <a:pt x="111252" y="36576"/>
                </a:lnTo>
                <a:lnTo>
                  <a:pt x="112776" y="36576"/>
                </a:lnTo>
                <a:lnTo>
                  <a:pt x="96012" y="45720"/>
                </a:lnTo>
                <a:lnTo>
                  <a:pt x="82677" y="56388"/>
                </a:lnTo>
                <a:lnTo>
                  <a:pt x="82296" y="56388"/>
                </a:lnTo>
                <a:lnTo>
                  <a:pt x="68580" y="70104"/>
                </a:lnTo>
                <a:lnTo>
                  <a:pt x="56388" y="83820"/>
                </a:lnTo>
                <a:lnTo>
                  <a:pt x="44196" y="99060"/>
                </a:lnTo>
                <a:lnTo>
                  <a:pt x="44750" y="99060"/>
                </a:lnTo>
                <a:lnTo>
                  <a:pt x="35052" y="114300"/>
                </a:lnTo>
                <a:lnTo>
                  <a:pt x="28067" y="131064"/>
                </a:lnTo>
                <a:lnTo>
                  <a:pt x="27432" y="131064"/>
                </a:lnTo>
                <a:lnTo>
                  <a:pt x="21336" y="149352"/>
                </a:lnTo>
                <a:lnTo>
                  <a:pt x="17115" y="167640"/>
                </a:lnTo>
                <a:lnTo>
                  <a:pt x="16764" y="167640"/>
                </a:lnTo>
                <a:lnTo>
                  <a:pt x="13716" y="187452"/>
                </a:lnTo>
                <a:lnTo>
                  <a:pt x="12300" y="207264"/>
                </a:lnTo>
                <a:lnTo>
                  <a:pt x="13716" y="228600"/>
                </a:lnTo>
                <a:lnTo>
                  <a:pt x="13950" y="228600"/>
                </a:lnTo>
                <a:lnTo>
                  <a:pt x="16764" y="246888"/>
                </a:lnTo>
                <a:lnTo>
                  <a:pt x="21336" y="266700"/>
                </a:lnTo>
                <a:lnTo>
                  <a:pt x="21844" y="266700"/>
                </a:lnTo>
                <a:lnTo>
                  <a:pt x="27432" y="283464"/>
                </a:lnTo>
                <a:lnTo>
                  <a:pt x="35052" y="301752"/>
                </a:lnTo>
                <a:lnTo>
                  <a:pt x="36021" y="301752"/>
                </a:lnTo>
                <a:lnTo>
                  <a:pt x="45720" y="316992"/>
                </a:lnTo>
                <a:lnTo>
                  <a:pt x="44196" y="316992"/>
                </a:lnTo>
                <a:lnTo>
                  <a:pt x="56388" y="332232"/>
                </a:lnTo>
                <a:lnTo>
                  <a:pt x="68580" y="345948"/>
                </a:lnTo>
                <a:lnTo>
                  <a:pt x="82296" y="358140"/>
                </a:lnTo>
                <a:lnTo>
                  <a:pt x="80772" y="358140"/>
                </a:lnTo>
                <a:lnTo>
                  <a:pt x="96012" y="370332"/>
                </a:lnTo>
                <a:lnTo>
                  <a:pt x="98406" y="370332"/>
                </a:lnTo>
                <a:lnTo>
                  <a:pt x="112776" y="379476"/>
                </a:lnTo>
                <a:lnTo>
                  <a:pt x="111252" y="379476"/>
                </a:lnTo>
                <a:lnTo>
                  <a:pt x="128016" y="388620"/>
                </a:lnTo>
                <a:lnTo>
                  <a:pt x="131673" y="388620"/>
                </a:lnTo>
                <a:lnTo>
                  <a:pt x="146304" y="394716"/>
                </a:lnTo>
                <a:lnTo>
                  <a:pt x="144780" y="394716"/>
                </a:lnTo>
                <a:lnTo>
                  <a:pt x="164592" y="399288"/>
                </a:lnTo>
                <a:lnTo>
                  <a:pt x="163068" y="399288"/>
                </a:lnTo>
                <a:lnTo>
                  <a:pt x="182880" y="402336"/>
                </a:lnTo>
                <a:lnTo>
                  <a:pt x="273100" y="402336"/>
                </a:lnTo>
                <a:lnTo>
                  <a:pt x="262128" y="406908"/>
                </a:lnTo>
                <a:lnTo>
                  <a:pt x="242316" y="411480"/>
                </a:lnTo>
                <a:lnTo>
                  <a:pt x="222504" y="414528"/>
                </a:lnTo>
                <a:lnTo>
                  <a:pt x="202692" y="416052"/>
                </a:lnTo>
                <a:close/>
              </a:path>
              <a:path w="403860" h="416559">
                <a:moveTo>
                  <a:pt x="201958" y="12248"/>
                </a:moveTo>
                <a:lnTo>
                  <a:pt x="201168" y="12192"/>
                </a:lnTo>
                <a:lnTo>
                  <a:pt x="202692" y="12192"/>
                </a:lnTo>
                <a:lnTo>
                  <a:pt x="201958" y="12248"/>
                </a:lnTo>
                <a:close/>
              </a:path>
              <a:path w="403860" h="416559">
                <a:moveTo>
                  <a:pt x="323087" y="57912"/>
                </a:moveTo>
                <a:lnTo>
                  <a:pt x="307848" y="45720"/>
                </a:lnTo>
                <a:lnTo>
                  <a:pt x="292607" y="36576"/>
                </a:lnTo>
                <a:lnTo>
                  <a:pt x="275843" y="27432"/>
                </a:lnTo>
                <a:lnTo>
                  <a:pt x="257556" y="21336"/>
                </a:lnTo>
                <a:lnTo>
                  <a:pt x="259080" y="21336"/>
                </a:lnTo>
                <a:lnTo>
                  <a:pt x="239268" y="16764"/>
                </a:lnTo>
                <a:lnTo>
                  <a:pt x="240792" y="16764"/>
                </a:lnTo>
                <a:lnTo>
                  <a:pt x="220980" y="13716"/>
                </a:lnTo>
                <a:lnTo>
                  <a:pt x="222504" y="13716"/>
                </a:lnTo>
                <a:lnTo>
                  <a:pt x="201958" y="12248"/>
                </a:lnTo>
                <a:lnTo>
                  <a:pt x="202692" y="12192"/>
                </a:lnTo>
                <a:lnTo>
                  <a:pt x="269443" y="12192"/>
                </a:lnTo>
                <a:lnTo>
                  <a:pt x="298704" y="24383"/>
                </a:lnTo>
                <a:lnTo>
                  <a:pt x="315467" y="35052"/>
                </a:lnTo>
                <a:lnTo>
                  <a:pt x="330708" y="47244"/>
                </a:lnTo>
                <a:lnTo>
                  <a:pt x="339852" y="56388"/>
                </a:lnTo>
                <a:lnTo>
                  <a:pt x="323087" y="56388"/>
                </a:lnTo>
                <a:lnTo>
                  <a:pt x="323087" y="57912"/>
                </a:lnTo>
                <a:close/>
              </a:path>
              <a:path w="403860" h="416559">
                <a:moveTo>
                  <a:pt x="80772" y="57912"/>
                </a:moveTo>
                <a:lnTo>
                  <a:pt x="82296" y="56388"/>
                </a:lnTo>
                <a:lnTo>
                  <a:pt x="82677" y="56388"/>
                </a:lnTo>
                <a:lnTo>
                  <a:pt x="80772" y="57912"/>
                </a:lnTo>
                <a:close/>
              </a:path>
              <a:path w="403860" h="416559">
                <a:moveTo>
                  <a:pt x="359663" y="99060"/>
                </a:moveTo>
                <a:lnTo>
                  <a:pt x="347472" y="83820"/>
                </a:lnTo>
                <a:lnTo>
                  <a:pt x="348996" y="83820"/>
                </a:lnTo>
                <a:lnTo>
                  <a:pt x="335280" y="70104"/>
                </a:lnTo>
                <a:lnTo>
                  <a:pt x="336804" y="70104"/>
                </a:lnTo>
                <a:lnTo>
                  <a:pt x="323087" y="56388"/>
                </a:lnTo>
                <a:lnTo>
                  <a:pt x="339852" y="56388"/>
                </a:lnTo>
                <a:lnTo>
                  <a:pt x="344424" y="60960"/>
                </a:lnTo>
                <a:lnTo>
                  <a:pt x="358139" y="76200"/>
                </a:lnTo>
                <a:lnTo>
                  <a:pt x="370332" y="91440"/>
                </a:lnTo>
                <a:lnTo>
                  <a:pt x="373657" y="97536"/>
                </a:lnTo>
                <a:lnTo>
                  <a:pt x="359663" y="97536"/>
                </a:lnTo>
                <a:lnTo>
                  <a:pt x="359663" y="99060"/>
                </a:lnTo>
                <a:close/>
              </a:path>
              <a:path w="403860" h="416559">
                <a:moveTo>
                  <a:pt x="44750" y="99060"/>
                </a:moveTo>
                <a:lnTo>
                  <a:pt x="44196" y="99060"/>
                </a:lnTo>
                <a:lnTo>
                  <a:pt x="45720" y="97536"/>
                </a:lnTo>
                <a:lnTo>
                  <a:pt x="44750" y="99060"/>
                </a:lnTo>
                <a:close/>
              </a:path>
              <a:path w="403860" h="416559">
                <a:moveTo>
                  <a:pt x="376428" y="132588"/>
                </a:moveTo>
                <a:lnTo>
                  <a:pt x="368808" y="114300"/>
                </a:lnTo>
                <a:lnTo>
                  <a:pt x="359663" y="97536"/>
                </a:lnTo>
                <a:lnTo>
                  <a:pt x="373657" y="97536"/>
                </a:lnTo>
                <a:lnTo>
                  <a:pt x="379476" y="108204"/>
                </a:lnTo>
                <a:lnTo>
                  <a:pt x="388620" y="126492"/>
                </a:lnTo>
                <a:lnTo>
                  <a:pt x="390026" y="131064"/>
                </a:lnTo>
                <a:lnTo>
                  <a:pt x="376428" y="131064"/>
                </a:lnTo>
                <a:lnTo>
                  <a:pt x="376428" y="132588"/>
                </a:lnTo>
                <a:close/>
              </a:path>
              <a:path w="403860" h="416559">
                <a:moveTo>
                  <a:pt x="27432" y="132588"/>
                </a:moveTo>
                <a:lnTo>
                  <a:pt x="27432" y="131064"/>
                </a:lnTo>
                <a:lnTo>
                  <a:pt x="28067" y="131064"/>
                </a:lnTo>
                <a:lnTo>
                  <a:pt x="27432" y="132588"/>
                </a:lnTo>
                <a:close/>
              </a:path>
              <a:path w="403860" h="416559">
                <a:moveTo>
                  <a:pt x="401280" y="169164"/>
                </a:moveTo>
                <a:lnTo>
                  <a:pt x="388620" y="169164"/>
                </a:lnTo>
                <a:lnTo>
                  <a:pt x="382524" y="149352"/>
                </a:lnTo>
                <a:lnTo>
                  <a:pt x="384048" y="149352"/>
                </a:lnTo>
                <a:lnTo>
                  <a:pt x="376428" y="131064"/>
                </a:lnTo>
                <a:lnTo>
                  <a:pt x="390026" y="131064"/>
                </a:lnTo>
                <a:lnTo>
                  <a:pt x="400812" y="166116"/>
                </a:lnTo>
                <a:lnTo>
                  <a:pt x="401280" y="169164"/>
                </a:lnTo>
                <a:close/>
              </a:path>
              <a:path w="403860" h="416559">
                <a:moveTo>
                  <a:pt x="16764" y="169164"/>
                </a:moveTo>
                <a:lnTo>
                  <a:pt x="16764" y="167640"/>
                </a:lnTo>
                <a:lnTo>
                  <a:pt x="17115" y="167640"/>
                </a:lnTo>
                <a:lnTo>
                  <a:pt x="16764" y="169164"/>
                </a:lnTo>
                <a:close/>
              </a:path>
              <a:path w="403860" h="416559">
                <a:moveTo>
                  <a:pt x="403860" y="208788"/>
                </a:moveTo>
                <a:lnTo>
                  <a:pt x="391668" y="208788"/>
                </a:lnTo>
                <a:lnTo>
                  <a:pt x="391668" y="207264"/>
                </a:lnTo>
                <a:lnTo>
                  <a:pt x="390144" y="187452"/>
                </a:lnTo>
                <a:lnTo>
                  <a:pt x="387096" y="167640"/>
                </a:lnTo>
                <a:lnTo>
                  <a:pt x="388620" y="169164"/>
                </a:lnTo>
                <a:lnTo>
                  <a:pt x="401280" y="169164"/>
                </a:lnTo>
                <a:lnTo>
                  <a:pt x="403860" y="185928"/>
                </a:lnTo>
                <a:lnTo>
                  <a:pt x="403860" y="208788"/>
                </a:lnTo>
                <a:close/>
              </a:path>
              <a:path w="403860" h="416559">
                <a:moveTo>
                  <a:pt x="12246" y="208026"/>
                </a:moveTo>
                <a:lnTo>
                  <a:pt x="12192" y="207264"/>
                </a:lnTo>
                <a:lnTo>
                  <a:pt x="12246" y="208026"/>
                </a:lnTo>
                <a:close/>
              </a:path>
              <a:path w="403860" h="416559">
                <a:moveTo>
                  <a:pt x="391613" y="208026"/>
                </a:moveTo>
                <a:lnTo>
                  <a:pt x="391559" y="207264"/>
                </a:lnTo>
                <a:lnTo>
                  <a:pt x="391613" y="208026"/>
                </a:lnTo>
                <a:close/>
              </a:path>
              <a:path w="403860" h="416559">
                <a:moveTo>
                  <a:pt x="12300" y="208788"/>
                </a:moveTo>
                <a:lnTo>
                  <a:pt x="12246" y="208026"/>
                </a:lnTo>
                <a:lnTo>
                  <a:pt x="12300" y="208788"/>
                </a:lnTo>
                <a:close/>
              </a:path>
              <a:path w="403860" h="416559">
                <a:moveTo>
                  <a:pt x="403860" y="228600"/>
                </a:moveTo>
                <a:lnTo>
                  <a:pt x="390144" y="228600"/>
                </a:lnTo>
                <a:lnTo>
                  <a:pt x="391613" y="208026"/>
                </a:lnTo>
                <a:lnTo>
                  <a:pt x="391668" y="208788"/>
                </a:lnTo>
                <a:lnTo>
                  <a:pt x="403860" y="208788"/>
                </a:lnTo>
                <a:lnTo>
                  <a:pt x="403860" y="228600"/>
                </a:lnTo>
                <a:close/>
              </a:path>
              <a:path w="403860" h="416559">
                <a:moveTo>
                  <a:pt x="13950" y="228600"/>
                </a:moveTo>
                <a:lnTo>
                  <a:pt x="13716" y="228600"/>
                </a:lnTo>
                <a:lnTo>
                  <a:pt x="13716" y="227076"/>
                </a:lnTo>
                <a:lnTo>
                  <a:pt x="13950" y="228600"/>
                </a:lnTo>
                <a:close/>
              </a:path>
              <a:path w="403860" h="416559">
                <a:moveTo>
                  <a:pt x="382524" y="266700"/>
                </a:moveTo>
                <a:lnTo>
                  <a:pt x="388620" y="246888"/>
                </a:lnTo>
                <a:lnTo>
                  <a:pt x="387096" y="246888"/>
                </a:lnTo>
                <a:lnTo>
                  <a:pt x="390144" y="227076"/>
                </a:lnTo>
                <a:lnTo>
                  <a:pt x="390144" y="228600"/>
                </a:lnTo>
                <a:lnTo>
                  <a:pt x="403860" y="228600"/>
                </a:lnTo>
                <a:lnTo>
                  <a:pt x="400812" y="249936"/>
                </a:lnTo>
                <a:lnTo>
                  <a:pt x="396122" y="265176"/>
                </a:lnTo>
                <a:lnTo>
                  <a:pt x="384048" y="265176"/>
                </a:lnTo>
                <a:lnTo>
                  <a:pt x="382524" y="266700"/>
                </a:lnTo>
                <a:close/>
              </a:path>
              <a:path w="403860" h="416559">
                <a:moveTo>
                  <a:pt x="21844" y="266700"/>
                </a:moveTo>
                <a:lnTo>
                  <a:pt x="21336" y="266700"/>
                </a:lnTo>
                <a:lnTo>
                  <a:pt x="21336" y="265176"/>
                </a:lnTo>
                <a:lnTo>
                  <a:pt x="21844" y="266700"/>
                </a:lnTo>
                <a:close/>
              </a:path>
              <a:path w="403860" h="416559">
                <a:moveTo>
                  <a:pt x="381762" y="301752"/>
                </a:moveTo>
                <a:lnTo>
                  <a:pt x="368808" y="301752"/>
                </a:lnTo>
                <a:lnTo>
                  <a:pt x="384048" y="265176"/>
                </a:lnTo>
                <a:lnTo>
                  <a:pt x="396122" y="265176"/>
                </a:lnTo>
                <a:lnTo>
                  <a:pt x="394716" y="269748"/>
                </a:lnTo>
                <a:lnTo>
                  <a:pt x="388620" y="288036"/>
                </a:lnTo>
                <a:lnTo>
                  <a:pt x="381762" y="301752"/>
                </a:lnTo>
                <a:close/>
              </a:path>
              <a:path w="403860" h="416559">
                <a:moveTo>
                  <a:pt x="36021" y="301752"/>
                </a:moveTo>
                <a:lnTo>
                  <a:pt x="35052" y="301752"/>
                </a:lnTo>
                <a:lnTo>
                  <a:pt x="35052" y="300228"/>
                </a:lnTo>
                <a:lnTo>
                  <a:pt x="36021" y="301752"/>
                </a:lnTo>
                <a:close/>
              </a:path>
              <a:path w="403860" h="416559">
                <a:moveTo>
                  <a:pt x="328530" y="370332"/>
                </a:moveTo>
                <a:lnTo>
                  <a:pt x="307848" y="370332"/>
                </a:lnTo>
                <a:lnTo>
                  <a:pt x="323087" y="358140"/>
                </a:lnTo>
                <a:lnTo>
                  <a:pt x="336804" y="345948"/>
                </a:lnTo>
                <a:lnTo>
                  <a:pt x="335280" y="345948"/>
                </a:lnTo>
                <a:lnTo>
                  <a:pt x="348996" y="332232"/>
                </a:lnTo>
                <a:lnTo>
                  <a:pt x="347472" y="332232"/>
                </a:lnTo>
                <a:lnTo>
                  <a:pt x="359663" y="316992"/>
                </a:lnTo>
                <a:lnTo>
                  <a:pt x="368808" y="300228"/>
                </a:lnTo>
                <a:lnTo>
                  <a:pt x="368808" y="301752"/>
                </a:lnTo>
                <a:lnTo>
                  <a:pt x="381762" y="301752"/>
                </a:lnTo>
                <a:lnTo>
                  <a:pt x="370332" y="324612"/>
                </a:lnTo>
                <a:lnTo>
                  <a:pt x="358139" y="339852"/>
                </a:lnTo>
                <a:lnTo>
                  <a:pt x="344424" y="355092"/>
                </a:lnTo>
                <a:lnTo>
                  <a:pt x="330708" y="368808"/>
                </a:lnTo>
                <a:lnTo>
                  <a:pt x="328530" y="370332"/>
                </a:lnTo>
                <a:close/>
              </a:path>
              <a:path w="403860" h="416559">
                <a:moveTo>
                  <a:pt x="98406" y="370332"/>
                </a:moveTo>
                <a:lnTo>
                  <a:pt x="96012" y="370332"/>
                </a:lnTo>
                <a:lnTo>
                  <a:pt x="96012" y="368808"/>
                </a:lnTo>
                <a:lnTo>
                  <a:pt x="98406" y="370332"/>
                </a:lnTo>
                <a:close/>
              </a:path>
              <a:path w="403860" h="416559">
                <a:moveTo>
                  <a:pt x="301098" y="388620"/>
                </a:moveTo>
                <a:lnTo>
                  <a:pt x="275843" y="388620"/>
                </a:lnTo>
                <a:lnTo>
                  <a:pt x="292607" y="379476"/>
                </a:lnTo>
                <a:lnTo>
                  <a:pt x="307848" y="368808"/>
                </a:lnTo>
                <a:lnTo>
                  <a:pt x="307848" y="370332"/>
                </a:lnTo>
                <a:lnTo>
                  <a:pt x="328530" y="370332"/>
                </a:lnTo>
                <a:lnTo>
                  <a:pt x="315467" y="379476"/>
                </a:lnTo>
                <a:lnTo>
                  <a:pt x="301098" y="388620"/>
                </a:lnTo>
                <a:close/>
              </a:path>
              <a:path w="403860" h="416559">
                <a:moveTo>
                  <a:pt x="131673" y="388620"/>
                </a:moveTo>
                <a:lnTo>
                  <a:pt x="128016" y="388620"/>
                </a:lnTo>
                <a:lnTo>
                  <a:pt x="128016" y="387096"/>
                </a:lnTo>
                <a:lnTo>
                  <a:pt x="131673" y="388620"/>
                </a:lnTo>
                <a:close/>
              </a:path>
              <a:path w="403860" h="416559">
                <a:moveTo>
                  <a:pt x="273100" y="402336"/>
                </a:moveTo>
                <a:lnTo>
                  <a:pt x="220980" y="402336"/>
                </a:lnTo>
                <a:lnTo>
                  <a:pt x="240792" y="399288"/>
                </a:lnTo>
                <a:lnTo>
                  <a:pt x="239268" y="399288"/>
                </a:lnTo>
                <a:lnTo>
                  <a:pt x="259080" y="394716"/>
                </a:lnTo>
                <a:lnTo>
                  <a:pt x="257556" y="394716"/>
                </a:lnTo>
                <a:lnTo>
                  <a:pt x="275843" y="387096"/>
                </a:lnTo>
                <a:lnTo>
                  <a:pt x="275843" y="388620"/>
                </a:lnTo>
                <a:lnTo>
                  <a:pt x="301098" y="388620"/>
                </a:lnTo>
                <a:lnTo>
                  <a:pt x="298704" y="390144"/>
                </a:lnTo>
                <a:lnTo>
                  <a:pt x="280416" y="399288"/>
                </a:lnTo>
                <a:lnTo>
                  <a:pt x="273100" y="402336"/>
                </a:lnTo>
                <a:close/>
              </a:path>
            </a:pathLst>
          </a:custGeom>
          <a:solidFill>
            <a:srgbClr val="2F52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7772400" cy="3541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33391" y="960045"/>
            <a:ext cx="2816860" cy="600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r>
              <a:rPr lang="en-US" b="1" dirty="0">
                <a:latin typeface="Calibri,Bold"/>
              </a:rPr>
              <a:t>Augusto E. Lemonier </a:t>
            </a:r>
            <a:r>
              <a:rPr lang="en-US" b="1" dirty="0" err="1">
                <a:latin typeface="Calibri,Bold"/>
              </a:rPr>
              <a:t>Apólito</a:t>
            </a:r>
            <a:endParaRPr lang="en-US" dirty="0"/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lang="es-DO" sz="1100" b="1" spc="-10" dirty="0">
                <a:latin typeface="Calibri"/>
                <a:cs typeface="Calibri"/>
              </a:rPr>
              <a:t>31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AÑOS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93460" y="2111767"/>
            <a:ext cx="3057525" cy="8824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91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</a:t>
            </a:r>
            <a:r>
              <a:rPr sz="1800" b="0" spc="520" dirty="0">
                <a:latin typeface="Calibri Light"/>
                <a:cs typeface="Calibri Light"/>
              </a:rPr>
              <a:t> </a:t>
            </a:r>
            <a:r>
              <a:rPr sz="1800" b="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ERFIL:</a:t>
            </a:r>
            <a:endParaRPr sz="1800" dirty="0">
              <a:latin typeface="Calibri Light"/>
              <a:cs typeface="Calibri Light"/>
            </a:endParaRPr>
          </a:p>
          <a:p>
            <a:pPr marL="12700" marR="5080">
              <a:lnSpc>
                <a:spcPct val="103299"/>
              </a:lnSpc>
              <a:spcBef>
                <a:spcPts val="975"/>
              </a:spcBef>
            </a:pPr>
            <a:r>
              <a:rPr sz="1000" dirty="0">
                <a:latin typeface="Arial"/>
                <a:cs typeface="Arial"/>
              </a:rPr>
              <a:t>Responsable </a:t>
            </a:r>
            <a:r>
              <a:rPr sz="1000" spc="-5" dirty="0">
                <a:latin typeface="Arial"/>
                <a:cs typeface="Arial"/>
              </a:rPr>
              <a:t>y creativo, con </a:t>
            </a:r>
            <a:r>
              <a:rPr sz="1000" dirty="0">
                <a:latin typeface="Arial"/>
                <a:cs typeface="Arial"/>
              </a:rPr>
              <a:t>aspiraciones </a:t>
            </a:r>
            <a:r>
              <a:rPr sz="1000" spc="-5" dirty="0">
                <a:latin typeface="Arial"/>
                <a:cs typeface="Arial"/>
              </a:rPr>
              <a:t>y  deseos </a:t>
            </a:r>
            <a:r>
              <a:rPr sz="1000" spc="5" dirty="0">
                <a:latin typeface="Arial"/>
                <a:cs typeface="Arial"/>
              </a:rPr>
              <a:t>de </a:t>
            </a:r>
            <a:r>
              <a:rPr sz="1000" spc="-5" dirty="0">
                <a:latin typeface="Arial"/>
                <a:cs typeface="Arial"/>
              </a:rPr>
              <a:t>superación, aprendo </a:t>
            </a:r>
            <a:r>
              <a:rPr sz="1000" spc="-10" dirty="0">
                <a:latin typeface="Arial"/>
                <a:cs typeface="Arial"/>
              </a:rPr>
              <a:t>con </a:t>
            </a:r>
            <a:r>
              <a:rPr sz="1000" spc="-5" dirty="0">
                <a:latin typeface="Arial"/>
                <a:cs typeface="Arial"/>
              </a:rPr>
              <a:t>rapidez,  soy puntual, honesto y </a:t>
            </a:r>
            <a:r>
              <a:rPr sz="1000" dirty="0">
                <a:latin typeface="Arial"/>
                <a:cs typeface="Arial"/>
              </a:rPr>
              <a:t>me </a:t>
            </a:r>
            <a:r>
              <a:rPr sz="1000" spc="-5" dirty="0">
                <a:latin typeface="Arial"/>
                <a:cs typeface="Arial"/>
              </a:rPr>
              <a:t>encanta </a:t>
            </a:r>
            <a:r>
              <a:rPr sz="1000" spc="5" dirty="0">
                <a:latin typeface="Arial"/>
                <a:cs typeface="Arial"/>
              </a:rPr>
              <a:t>el </a:t>
            </a:r>
            <a:r>
              <a:rPr sz="1000" spc="-5" dirty="0">
                <a:latin typeface="Arial"/>
                <a:cs typeface="Arial"/>
              </a:rPr>
              <a:t>trabajo  en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equipo.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76184" y="2078367"/>
            <a:ext cx="414655" cy="403860"/>
          </a:xfrm>
          <a:custGeom>
            <a:avLst/>
            <a:gdLst/>
            <a:ahLst/>
            <a:cxnLst/>
            <a:rect l="l" t="t" r="r" b="b"/>
            <a:pathLst>
              <a:path w="414654" h="403860">
                <a:moveTo>
                  <a:pt x="207264" y="403860"/>
                </a:moveTo>
                <a:lnTo>
                  <a:pt x="159793" y="398470"/>
                </a:lnTo>
                <a:lnTo>
                  <a:pt x="116188" y="383137"/>
                </a:lnTo>
                <a:lnTo>
                  <a:pt x="77701" y="359113"/>
                </a:lnTo>
                <a:lnTo>
                  <a:pt x="45586" y="327651"/>
                </a:lnTo>
                <a:lnTo>
                  <a:pt x="21096" y="290004"/>
                </a:lnTo>
                <a:lnTo>
                  <a:pt x="5482" y="247425"/>
                </a:lnTo>
                <a:lnTo>
                  <a:pt x="0" y="201168"/>
                </a:lnTo>
                <a:lnTo>
                  <a:pt x="5482" y="154994"/>
                </a:lnTo>
                <a:lnTo>
                  <a:pt x="21096" y="112633"/>
                </a:lnTo>
                <a:lnTo>
                  <a:pt x="45586" y="75284"/>
                </a:lnTo>
                <a:lnTo>
                  <a:pt x="77701" y="44147"/>
                </a:lnTo>
                <a:lnTo>
                  <a:pt x="116188" y="20420"/>
                </a:lnTo>
                <a:lnTo>
                  <a:pt x="159793" y="5305"/>
                </a:lnTo>
                <a:lnTo>
                  <a:pt x="207264" y="0"/>
                </a:lnTo>
                <a:lnTo>
                  <a:pt x="254734" y="5305"/>
                </a:lnTo>
                <a:lnTo>
                  <a:pt x="298339" y="20420"/>
                </a:lnTo>
                <a:lnTo>
                  <a:pt x="336826" y="44147"/>
                </a:lnTo>
                <a:lnTo>
                  <a:pt x="368941" y="75284"/>
                </a:lnTo>
                <a:lnTo>
                  <a:pt x="393431" y="112633"/>
                </a:lnTo>
                <a:lnTo>
                  <a:pt x="409045" y="154994"/>
                </a:lnTo>
                <a:lnTo>
                  <a:pt x="414528" y="201168"/>
                </a:lnTo>
                <a:lnTo>
                  <a:pt x="409045" y="247425"/>
                </a:lnTo>
                <a:lnTo>
                  <a:pt x="393431" y="290004"/>
                </a:lnTo>
                <a:lnTo>
                  <a:pt x="368941" y="327651"/>
                </a:lnTo>
                <a:lnTo>
                  <a:pt x="336826" y="359113"/>
                </a:lnTo>
                <a:lnTo>
                  <a:pt x="298339" y="383137"/>
                </a:lnTo>
                <a:lnTo>
                  <a:pt x="254734" y="398470"/>
                </a:lnTo>
                <a:lnTo>
                  <a:pt x="207264" y="40386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4515866" y="3231006"/>
            <a:ext cx="244284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83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F</a:t>
            </a:r>
            <a:r>
              <a:rPr sz="1800" b="0" spc="425" dirty="0"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ORMACIÓN</a:t>
            </a:r>
            <a:r>
              <a:rPr sz="1800" b="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ACADÉMICA: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088855" y="3152412"/>
            <a:ext cx="414655" cy="403860"/>
          </a:xfrm>
          <a:custGeom>
            <a:avLst/>
            <a:gdLst/>
            <a:ahLst/>
            <a:cxnLst/>
            <a:rect l="l" t="t" r="r" b="b"/>
            <a:pathLst>
              <a:path w="414654" h="403860">
                <a:moveTo>
                  <a:pt x="207264" y="403860"/>
                </a:moveTo>
                <a:lnTo>
                  <a:pt x="159793" y="398554"/>
                </a:lnTo>
                <a:lnTo>
                  <a:pt x="116188" y="383439"/>
                </a:lnTo>
                <a:lnTo>
                  <a:pt x="77701" y="359712"/>
                </a:lnTo>
                <a:lnTo>
                  <a:pt x="45586" y="328575"/>
                </a:lnTo>
                <a:lnTo>
                  <a:pt x="21096" y="291226"/>
                </a:lnTo>
                <a:lnTo>
                  <a:pt x="5482" y="248865"/>
                </a:lnTo>
                <a:lnTo>
                  <a:pt x="0" y="202692"/>
                </a:lnTo>
                <a:lnTo>
                  <a:pt x="5482" y="156434"/>
                </a:lnTo>
                <a:lnTo>
                  <a:pt x="21096" y="113855"/>
                </a:lnTo>
                <a:lnTo>
                  <a:pt x="45586" y="76208"/>
                </a:lnTo>
                <a:lnTo>
                  <a:pt x="77701" y="44746"/>
                </a:lnTo>
                <a:lnTo>
                  <a:pt x="116188" y="20722"/>
                </a:lnTo>
                <a:lnTo>
                  <a:pt x="159793" y="5389"/>
                </a:lnTo>
                <a:lnTo>
                  <a:pt x="207264" y="0"/>
                </a:lnTo>
                <a:lnTo>
                  <a:pt x="254734" y="5389"/>
                </a:lnTo>
                <a:lnTo>
                  <a:pt x="298339" y="20722"/>
                </a:lnTo>
                <a:lnTo>
                  <a:pt x="336826" y="44746"/>
                </a:lnTo>
                <a:lnTo>
                  <a:pt x="368941" y="76208"/>
                </a:lnTo>
                <a:lnTo>
                  <a:pt x="393431" y="113855"/>
                </a:lnTo>
                <a:lnTo>
                  <a:pt x="409045" y="156434"/>
                </a:lnTo>
                <a:lnTo>
                  <a:pt x="414528" y="202692"/>
                </a:lnTo>
                <a:lnTo>
                  <a:pt x="409045" y="248865"/>
                </a:lnTo>
                <a:lnTo>
                  <a:pt x="393431" y="291226"/>
                </a:lnTo>
                <a:lnTo>
                  <a:pt x="368941" y="328575"/>
                </a:lnTo>
                <a:lnTo>
                  <a:pt x="336826" y="359712"/>
                </a:lnTo>
                <a:lnTo>
                  <a:pt x="298339" y="383439"/>
                </a:lnTo>
                <a:lnTo>
                  <a:pt x="254734" y="398554"/>
                </a:lnTo>
                <a:lnTo>
                  <a:pt x="207264" y="40386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8344" y="4384978"/>
            <a:ext cx="416559" cy="403860"/>
          </a:xfrm>
          <a:custGeom>
            <a:avLst/>
            <a:gdLst/>
            <a:ahLst/>
            <a:cxnLst/>
            <a:rect l="l" t="t" r="r" b="b"/>
            <a:pathLst>
              <a:path w="416560" h="403860">
                <a:moveTo>
                  <a:pt x="208788" y="403860"/>
                </a:moveTo>
                <a:lnTo>
                  <a:pt x="160753" y="398554"/>
                </a:lnTo>
                <a:lnTo>
                  <a:pt x="116743" y="383439"/>
                </a:lnTo>
                <a:lnTo>
                  <a:pt x="77986" y="359712"/>
                </a:lnTo>
                <a:lnTo>
                  <a:pt x="45706" y="328575"/>
                </a:lnTo>
                <a:lnTo>
                  <a:pt x="21131" y="291226"/>
                </a:lnTo>
                <a:lnTo>
                  <a:pt x="5487" y="248865"/>
                </a:lnTo>
                <a:lnTo>
                  <a:pt x="0" y="202692"/>
                </a:lnTo>
                <a:lnTo>
                  <a:pt x="5487" y="156434"/>
                </a:lnTo>
                <a:lnTo>
                  <a:pt x="21131" y="113855"/>
                </a:lnTo>
                <a:lnTo>
                  <a:pt x="45706" y="76208"/>
                </a:lnTo>
                <a:lnTo>
                  <a:pt x="77986" y="44746"/>
                </a:lnTo>
                <a:lnTo>
                  <a:pt x="116743" y="20722"/>
                </a:lnTo>
                <a:lnTo>
                  <a:pt x="160753" y="5389"/>
                </a:lnTo>
                <a:lnTo>
                  <a:pt x="208788" y="0"/>
                </a:lnTo>
                <a:lnTo>
                  <a:pt x="256258" y="5389"/>
                </a:lnTo>
                <a:lnTo>
                  <a:pt x="299863" y="20722"/>
                </a:lnTo>
                <a:lnTo>
                  <a:pt x="338350" y="44746"/>
                </a:lnTo>
                <a:lnTo>
                  <a:pt x="370465" y="76208"/>
                </a:lnTo>
                <a:lnTo>
                  <a:pt x="394955" y="113855"/>
                </a:lnTo>
                <a:lnTo>
                  <a:pt x="410569" y="156434"/>
                </a:lnTo>
                <a:lnTo>
                  <a:pt x="416052" y="202692"/>
                </a:lnTo>
                <a:lnTo>
                  <a:pt x="410569" y="248865"/>
                </a:lnTo>
                <a:lnTo>
                  <a:pt x="394955" y="291226"/>
                </a:lnTo>
                <a:lnTo>
                  <a:pt x="370465" y="328575"/>
                </a:lnTo>
                <a:lnTo>
                  <a:pt x="338350" y="359712"/>
                </a:lnTo>
                <a:lnTo>
                  <a:pt x="299863" y="383439"/>
                </a:lnTo>
                <a:lnTo>
                  <a:pt x="256258" y="398554"/>
                </a:lnTo>
                <a:lnTo>
                  <a:pt x="208788" y="40386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507177" y="4439122"/>
            <a:ext cx="226314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112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H</a:t>
            </a:r>
            <a:r>
              <a:rPr sz="1800" b="0" spc="675" dirty="0">
                <a:latin typeface="Calibri Light"/>
                <a:cs typeface="Calibri Light"/>
              </a:rPr>
              <a:t> </a:t>
            </a:r>
            <a:r>
              <a:rPr sz="1800" b="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ABILIDADES</a:t>
            </a:r>
            <a:r>
              <a:rPr sz="1800" b="0" u="sng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TÉCNICAS: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58961" y="5160069"/>
            <a:ext cx="824865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b="1" spc="-5" dirty="0">
                <a:latin typeface="Century" panose="02040604050505020304" pitchFamily="18" charset="0"/>
                <a:cs typeface="Courier New"/>
              </a:rPr>
              <a:t>PAQUETE OFFICE – 85 %</a:t>
            </a:r>
          </a:p>
        </p:txBody>
      </p:sp>
      <p:sp>
        <p:nvSpPr>
          <p:cNvPr id="39" name="object 39"/>
          <p:cNvSpPr/>
          <p:nvPr/>
        </p:nvSpPr>
        <p:spPr>
          <a:xfrm>
            <a:off x="4590414" y="4797944"/>
            <a:ext cx="599921" cy="3246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51151" y="5283712"/>
            <a:ext cx="536448" cy="54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540812" y="5279903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4057258" y="9102040"/>
            <a:ext cx="414655" cy="402590"/>
          </a:xfrm>
          <a:custGeom>
            <a:avLst/>
            <a:gdLst/>
            <a:ahLst/>
            <a:cxnLst/>
            <a:rect l="l" t="t" r="r" b="b"/>
            <a:pathLst>
              <a:path w="414654" h="402590">
                <a:moveTo>
                  <a:pt x="207264" y="402336"/>
                </a:moveTo>
                <a:lnTo>
                  <a:pt x="159793" y="397030"/>
                </a:lnTo>
                <a:lnTo>
                  <a:pt x="116188" y="381915"/>
                </a:lnTo>
                <a:lnTo>
                  <a:pt x="77701" y="358188"/>
                </a:lnTo>
                <a:lnTo>
                  <a:pt x="45586" y="327051"/>
                </a:lnTo>
                <a:lnTo>
                  <a:pt x="21096" y="289702"/>
                </a:lnTo>
                <a:lnTo>
                  <a:pt x="5482" y="247341"/>
                </a:lnTo>
                <a:lnTo>
                  <a:pt x="0" y="201168"/>
                </a:lnTo>
                <a:lnTo>
                  <a:pt x="5482" y="154994"/>
                </a:lnTo>
                <a:lnTo>
                  <a:pt x="21096" y="112633"/>
                </a:lnTo>
                <a:lnTo>
                  <a:pt x="45586" y="75284"/>
                </a:lnTo>
                <a:lnTo>
                  <a:pt x="77701" y="44147"/>
                </a:lnTo>
                <a:lnTo>
                  <a:pt x="116188" y="20420"/>
                </a:lnTo>
                <a:lnTo>
                  <a:pt x="159793" y="5305"/>
                </a:lnTo>
                <a:lnTo>
                  <a:pt x="207264" y="0"/>
                </a:lnTo>
                <a:lnTo>
                  <a:pt x="254734" y="5305"/>
                </a:lnTo>
                <a:lnTo>
                  <a:pt x="298339" y="20420"/>
                </a:lnTo>
                <a:lnTo>
                  <a:pt x="336826" y="44147"/>
                </a:lnTo>
                <a:lnTo>
                  <a:pt x="368941" y="75284"/>
                </a:lnTo>
                <a:lnTo>
                  <a:pt x="393431" y="112633"/>
                </a:lnTo>
                <a:lnTo>
                  <a:pt x="409045" y="154994"/>
                </a:lnTo>
                <a:lnTo>
                  <a:pt x="414528" y="201168"/>
                </a:lnTo>
                <a:lnTo>
                  <a:pt x="409045" y="247341"/>
                </a:lnTo>
                <a:lnTo>
                  <a:pt x="393431" y="289702"/>
                </a:lnTo>
                <a:lnTo>
                  <a:pt x="368941" y="327051"/>
                </a:lnTo>
                <a:lnTo>
                  <a:pt x="336826" y="358188"/>
                </a:lnTo>
                <a:lnTo>
                  <a:pt x="298339" y="381915"/>
                </a:lnTo>
                <a:lnTo>
                  <a:pt x="254734" y="397030"/>
                </a:lnTo>
                <a:lnTo>
                  <a:pt x="207264" y="402336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4507737" y="6166178"/>
            <a:ext cx="2179955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88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</a:t>
            </a:r>
            <a:r>
              <a:rPr sz="1800" b="0" spc="450" dirty="0">
                <a:latin typeface="Calibri Light"/>
                <a:cs typeface="Calibri Light"/>
              </a:rPr>
              <a:t> </a:t>
            </a:r>
            <a:r>
              <a:rPr sz="1800" b="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XPERIENCIA</a:t>
            </a:r>
            <a:r>
              <a:rPr sz="1800" b="0" u="sng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LABORAL: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51151" y="9145356"/>
            <a:ext cx="912494" cy="525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44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</a:t>
            </a:r>
            <a:r>
              <a:rPr sz="1800" b="0" u="sng" spc="-1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DIOMAS:</a:t>
            </a:r>
            <a:endParaRPr sz="18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600" spc="-5" dirty="0">
                <a:latin typeface="Arial"/>
                <a:cs typeface="Arial"/>
              </a:rPr>
              <a:t>ESPAÑOL</a:t>
            </a:r>
            <a:r>
              <a:rPr sz="600" dirty="0">
                <a:latin typeface="Arial"/>
                <a:cs typeface="Arial"/>
              </a:rPr>
              <a:t> </a:t>
            </a:r>
            <a:r>
              <a:rPr sz="600" spc="-5" dirty="0">
                <a:latin typeface="Arial"/>
                <a:cs typeface="Arial"/>
              </a:rPr>
              <a:t>NATIVO.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558460" y="9773367"/>
            <a:ext cx="802259" cy="10451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5" dirty="0">
                <a:latin typeface="Arial"/>
                <a:cs typeface="Arial"/>
              </a:rPr>
              <a:t>INGLES</a:t>
            </a:r>
            <a:r>
              <a:rPr sz="600" spc="-40" dirty="0">
                <a:latin typeface="Arial"/>
                <a:cs typeface="Arial"/>
              </a:rPr>
              <a:t> </a:t>
            </a:r>
            <a:r>
              <a:rPr lang="es-DO" sz="600" spc="-5" dirty="0">
                <a:latin typeface="Arial"/>
                <a:cs typeface="Arial"/>
              </a:rPr>
              <a:t>AVANZADO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068344" y="6108839"/>
            <a:ext cx="414655" cy="403860"/>
          </a:xfrm>
          <a:custGeom>
            <a:avLst/>
            <a:gdLst/>
            <a:ahLst/>
            <a:cxnLst/>
            <a:rect l="l" t="t" r="r" b="b"/>
            <a:pathLst>
              <a:path w="414654" h="403859">
                <a:moveTo>
                  <a:pt x="207264" y="403860"/>
                </a:moveTo>
                <a:lnTo>
                  <a:pt x="159793" y="398470"/>
                </a:lnTo>
                <a:lnTo>
                  <a:pt x="116188" y="383137"/>
                </a:lnTo>
                <a:lnTo>
                  <a:pt x="77701" y="359113"/>
                </a:lnTo>
                <a:lnTo>
                  <a:pt x="45586" y="327651"/>
                </a:lnTo>
                <a:lnTo>
                  <a:pt x="21096" y="290004"/>
                </a:lnTo>
                <a:lnTo>
                  <a:pt x="5482" y="247425"/>
                </a:lnTo>
                <a:lnTo>
                  <a:pt x="0" y="201168"/>
                </a:lnTo>
                <a:lnTo>
                  <a:pt x="5482" y="154994"/>
                </a:lnTo>
                <a:lnTo>
                  <a:pt x="21096" y="112633"/>
                </a:lnTo>
                <a:lnTo>
                  <a:pt x="45586" y="75284"/>
                </a:lnTo>
                <a:lnTo>
                  <a:pt x="77701" y="44147"/>
                </a:lnTo>
                <a:lnTo>
                  <a:pt x="116188" y="20420"/>
                </a:lnTo>
                <a:lnTo>
                  <a:pt x="159793" y="5305"/>
                </a:lnTo>
                <a:lnTo>
                  <a:pt x="207264" y="0"/>
                </a:lnTo>
                <a:lnTo>
                  <a:pt x="254734" y="5305"/>
                </a:lnTo>
                <a:lnTo>
                  <a:pt x="298339" y="20420"/>
                </a:lnTo>
                <a:lnTo>
                  <a:pt x="336826" y="44147"/>
                </a:lnTo>
                <a:lnTo>
                  <a:pt x="368941" y="75284"/>
                </a:lnTo>
                <a:lnTo>
                  <a:pt x="393431" y="112633"/>
                </a:lnTo>
                <a:lnTo>
                  <a:pt x="409045" y="154994"/>
                </a:lnTo>
                <a:lnTo>
                  <a:pt x="414528" y="201168"/>
                </a:lnTo>
                <a:lnTo>
                  <a:pt x="409045" y="247425"/>
                </a:lnTo>
                <a:lnTo>
                  <a:pt x="393431" y="290004"/>
                </a:lnTo>
                <a:lnTo>
                  <a:pt x="368941" y="327651"/>
                </a:lnTo>
                <a:lnTo>
                  <a:pt x="336826" y="359113"/>
                </a:lnTo>
                <a:lnTo>
                  <a:pt x="298339" y="383137"/>
                </a:lnTo>
                <a:lnTo>
                  <a:pt x="254734" y="398470"/>
                </a:lnTo>
                <a:lnTo>
                  <a:pt x="207264" y="40386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1" name="object 51"/>
          <p:cNvSpPr txBox="1"/>
          <p:nvPr/>
        </p:nvSpPr>
        <p:spPr>
          <a:xfrm>
            <a:off x="554227" y="2377365"/>
            <a:ext cx="248793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44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</a:t>
            </a:r>
            <a:r>
              <a:rPr sz="1800" b="0" u="sng" spc="3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NFORMACIÓN PERSONAL: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54227" y="2781057"/>
            <a:ext cx="1151890" cy="101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u="heavy" spc="-8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100" b="1" spc="490" dirty="0">
                <a:latin typeface="Arial"/>
                <a:cs typeface="Arial"/>
              </a:rPr>
              <a:t>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EDULA: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100" b="1" u="heavy" spc="-8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100" b="1" spc="470" dirty="0">
                <a:latin typeface="Arial"/>
                <a:cs typeface="Arial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ACIMIENTO: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ts val="2170"/>
              </a:lnSpc>
              <a:spcBef>
                <a:spcPts val="204"/>
              </a:spcBef>
            </a:pPr>
            <a:r>
              <a:rPr sz="1100" b="1" u="heavy" spc="-8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100" b="1" spc="459" dirty="0">
                <a:latin typeface="Arial"/>
                <a:cs typeface="Arial"/>
              </a:rPr>
              <a:t>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ACIONALIDAD: </a:t>
            </a:r>
            <a:r>
              <a:rPr sz="1100" b="1" spc="20" dirty="0">
                <a:latin typeface="Arial"/>
                <a:cs typeface="Arial"/>
              </a:rPr>
              <a:t> </a:t>
            </a:r>
            <a:r>
              <a:rPr sz="1100" b="1" spc="110" dirty="0">
                <a:latin typeface="Arial"/>
                <a:cs typeface="Arial"/>
              </a:rPr>
              <a:t> </a:t>
            </a:r>
            <a:r>
              <a:rPr sz="1100" b="1" u="heavy" spc="-7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100" b="1" spc="400" dirty="0">
                <a:latin typeface="Arial"/>
                <a:cs typeface="Arial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STADO</a:t>
            </a:r>
            <a:r>
              <a:rPr sz="11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CIVIL:</a:t>
            </a:r>
            <a:endParaRPr sz="11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35911" y="2781057"/>
            <a:ext cx="980440" cy="101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r>
              <a:rPr lang="es-DO" sz="1100" spc="-5" dirty="0">
                <a:latin typeface="Arial"/>
                <a:cs typeface="Arial"/>
              </a:rPr>
              <a:t>001</a:t>
            </a:r>
            <a:r>
              <a:rPr sz="1100" spc="-5" dirty="0">
                <a:latin typeface="Arial"/>
                <a:cs typeface="Arial"/>
              </a:rPr>
              <a:t>-</a:t>
            </a:r>
            <a:r>
              <a:rPr lang="es-DO" sz="1100" spc="-5" dirty="0">
                <a:latin typeface="Arial"/>
                <a:cs typeface="Arial"/>
              </a:rPr>
              <a:t>1829979</a:t>
            </a:r>
            <a:r>
              <a:rPr sz="1100" spc="-5" dirty="0">
                <a:latin typeface="Arial"/>
                <a:cs typeface="Arial"/>
              </a:rPr>
              <a:t>-</a:t>
            </a:r>
            <a:r>
              <a:rPr lang="es-DO" sz="1100" spc="-5" dirty="0">
                <a:latin typeface="Arial"/>
                <a:cs typeface="Arial"/>
              </a:rPr>
              <a:t>1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lang="es-DO" sz="1100" spc="-5" dirty="0">
                <a:latin typeface="Arial"/>
                <a:cs typeface="Arial"/>
              </a:rPr>
              <a:t>24</a:t>
            </a:r>
            <a:r>
              <a:rPr sz="1100" spc="-5" dirty="0">
                <a:latin typeface="Arial"/>
                <a:cs typeface="Arial"/>
              </a:rPr>
              <a:t>-</a:t>
            </a:r>
            <a:r>
              <a:rPr lang="es-DO" sz="1100" spc="-5" dirty="0">
                <a:latin typeface="Arial"/>
                <a:cs typeface="Arial"/>
              </a:rPr>
              <a:t>03</a:t>
            </a:r>
            <a:r>
              <a:rPr sz="1100" spc="-5" dirty="0">
                <a:latin typeface="Arial"/>
                <a:cs typeface="Arial"/>
              </a:rPr>
              <a:t>-19</a:t>
            </a:r>
            <a:r>
              <a:rPr lang="es-DO" sz="1100" spc="-5" dirty="0">
                <a:latin typeface="Arial"/>
                <a:cs typeface="Arial"/>
              </a:rPr>
              <a:t>89</a:t>
            </a:r>
            <a:endParaRPr sz="1100" dirty="0">
              <a:latin typeface="Arial"/>
              <a:cs typeface="Arial"/>
            </a:endParaRPr>
          </a:p>
          <a:p>
            <a:pPr marL="28575" marR="66040" indent="-16510">
              <a:lnSpc>
                <a:spcPts val="2170"/>
              </a:lnSpc>
              <a:spcBef>
                <a:spcPts val="204"/>
              </a:spcBef>
            </a:pP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O</a:t>
            </a:r>
            <a:r>
              <a:rPr sz="1100" spc="5" dirty="0">
                <a:latin typeface="Arial"/>
                <a:cs typeface="Arial"/>
              </a:rPr>
              <a:t>M</a:t>
            </a:r>
            <a:r>
              <a:rPr sz="1100" dirty="0">
                <a:latin typeface="Arial"/>
                <a:cs typeface="Arial"/>
              </a:rPr>
              <a:t>INIC</a:t>
            </a:r>
            <a:r>
              <a:rPr sz="1100" spc="-1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NA  </a:t>
            </a:r>
            <a:r>
              <a:rPr sz="1100" spc="-5" dirty="0">
                <a:latin typeface="Arial"/>
                <a:cs typeface="Arial"/>
              </a:rPr>
              <a:t>SOLTERO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1660" y="4378377"/>
            <a:ext cx="112839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969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</a:t>
            </a:r>
            <a:r>
              <a:rPr sz="1800" b="0" spc="490" dirty="0">
                <a:latin typeface="Calibri Light"/>
                <a:cs typeface="Calibri Light"/>
              </a:rPr>
              <a:t> </a:t>
            </a:r>
            <a:r>
              <a:rPr sz="1800" b="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ONTACTO:</a:t>
            </a:r>
            <a:endParaRPr sz="1800">
              <a:latin typeface="Calibri Light"/>
              <a:cs typeface="Calibri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60314" y="4932968"/>
            <a:ext cx="9747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DO" sz="1200" spc="-5" dirty="0">
                <a:latin typeface="Arial"/>
                <a:cs typeface="Arial"/>
              </a:rPr>
              <a:t>809-862-2941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70279" y="5428268"/>
            <a:ext cx="22574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DO" sz="1200" spc="-5" dirty="0" err="1">
                <a:latin typeface="Arial"/>
                <a:cs typeface="Arial"/>
                <a:hlinkClick r:id="rId6"/>
              </a:rPr>
              <a:t>Augusto.lemonier</a:t>
            </a:r>
            <a:r>
              <a:rPr sz="1200" spc="-5" dirty="0">
                <a:latin typeface="Arial"/>
                <a:cs typeface="Arial"/>
                <a:hlinkClick r:id="rId6"/>
              </a:rPr>
              <a:t>@gmail.com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939100" y="5739135"/>
            <a:ext cx="246570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1400" dirty="0" err="1"/>
              <a:t>Dionicio</a:t>
            </a:r>
            <a:r>
              <a:rPr lang="en-US" sz="1400" dirty="0"/>
              <a:t> Valera de Moya #1,</a:t>
            </a:r>
          </a:p>
          <a:p>
            <a:r>
              <a:rPr lang="en-US" sz="1400" dirty="0"/>
              <a:t>Bella Vista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91312" y="4800600"/>
            <a:ext cx="301751" cy="3017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95884" y="5247132"/>
            <a:ext cx="347472" cy="3459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95884" y="5740908"/>
            <a:ext cx="315467" cy="3169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474980" y="6740577"/>
            <a:ext cx="2249170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b="0" u="sng" spc="-96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</a:t>
            </a:r>
            <a:r>
              <a:rPr sz="1800" b="0" spc="540" dirty="0"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EFERENCIA</a:t>
            </a:r>
            <a:r>
              <a:rPr sz="1800" b="0" u="sng" spc="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sz="1800" b="0" u="sng" spc="-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PERSONAL:</a:t>
            </a:r>
            <a:endParaRPr sz="1800" dirty="0">
              <a:latin typeface="Calibri Light"/>
              <a:cs typeface="Calibri 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4060" y="7143235"/>
            <a:ext cx="2743644" cy="17363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1400" dirty="0"/>
              <a:t>Sr. Marco </a:t>
            </a:r>
            <a:r>
              <a:rPr lang="en-US" sz="1400" dirty="0" err="1"/>
              <a:t>Guridi</a:t>
            </a:r>
            <a:r>
              <a:rPr lang="en-US" sz="1400" dirty="0"/>
              <a:t> </a:t>
            </a:r>
          </a:p>
          <a:p>
            <a:r>
              <a:rPr lang="en-US" sz="1400" dirty="0"/>
              <a:t>829-882-6167</a:t>
            </a:r>
          </a:p>
          <a:p>
            <a:endParaRPr lang="en-US" sz="1400" dirty="0"/>
          </a:p>
          <a:p>
            <a:r>
              <a:rPr lang="en-US" sz="1400" dirty="0" err="1"/>
              <a:t>Lic</a:t>
            </a:r>
            <a:r>
              <a:rPr lang="en-US" sz="1400" dirty="0"/>
              <a:t>. Emma Reyna </a:t>
            </a:r>
          </a:p>
          <a:p>
            <a:r>
              <a:rPr lang="en-US" sz="1400" dirty="0"/>
              <a:t>809-669-0025</a:t>
            </a:r>
          </a:p>
          <a:p>
            <a:endParaRPr lang="en-US" sz="1400" dirty="0"/>
          </a:p>
          <a:p>
            <a:r>
              <a:rPr lang="en-US" sz="1400" dirty="0"/>
              <a:t>Ing. Moises </a:t>
            </a:r>
            <a:r>
              <a:rPr lang="en-US" sz="1400" dirty="0" err="1"/>
              <a:t>Mahfoud</a:t>
            </a:r>
            <a:r>
              <a:rPr lang="en-US" sz="1400" dirty="0"/>
              <a:t> </a:t>
            </a:r>
          </a:p>
          <a:p>
            <a:r>
              <a:rPr lang="en-US" sz="1400" dirty="0"/>
              <a:t>829-709-8731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65" name="Imagen 64">
            <a:extLst>
              <a:ext uri="{FF2B5EF4-FFF2-40B4-BE49-F238E27FC236}">
                <a16:creationId xmlns:a16="http://schemas.microsoft.com/office/drawing/2014/main" id="{92044971-29CF-4AF6-8731-C5B7F45CAF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34642" y="711026"/>
            <a:ext cx="1342950" cy="1207056"/>
          </a:xfrm>
          <a:prstGeom prst="rect">
            <a:avLst/>
          </a:prstGeom>
        </p:spPr>
      </p:pic>
      <p:sp>
        <p:nvSpPr>
          <p:cNvPr id="67" name="Rectángulo 66">
            <a:extLst>
              <a:ext uri="{FF2B5EF4-FFF2-40B4-BE49-F238E27FC236}">
                <a16:creationId xmlns:a16="http://schemas.microsoft.com/office/drawing/2014/main" id="{8EF2DC52-A19C-4BA5-AD97-9BEB8DDF90AC}"/>
              </a:ext>
            </a:extLst>
          </p:cNvPr>
          <p:cNvSpPr/>
          <p:nvPr/>
        </p:nvSpPr>
        <p:spPr>
          <a:xfrm>
            <a:off x="4459813" y="3544692"/>
            <a:ext cx="38862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1000" b="1" dirty="0">
                <a:latin typeface="Cambria,Bold"/>
              </a:rPr>
              <a:t>1998-2007 Instituto San Juan Bautista de la Salle</a:t>
            </a:r>
          </a:p>
          <a:p>
            <a:r>
              <a:rPr lang="es-ES" sz="1000" dirty="0">
                <a:latin typeface="Cambria" panose="02040503050406030204" pitchFamily="18" charset="0"/>
              </a:rPr>
              <a:t>Bachiller graduado en Ciencias y Letras.</a:t>
            </a:r>
          </a:p>
          <a:p>
            <a:endParaRPr lang="es-ES" sz="1000" dirty="0">
              <a:latin typeface="Cambria" panose="02040503050406030204" pitchFamily="18" charset="0"/>
            </a:endParaRPr>
          </a:p>
          <a:p>
            <a:r>
              <a:rPr lang="en-US" sz="1000" b="1" dirty="0"/>
              <a:t>2010-2016 </a:t>
            </a:r>
            <a:r>
              <a:rPr lang="en-US" sz="1000" b="1" dirty="0" err="1"/>
              <a:t>Licenciado</a:t>
            </a:r>
            <a:r>
              <a:rPr lang="en-US" sz="1000" b="1" dirty="0"/>
              <a:t> </a:t>
            </a:r>
            <a:r>
              <a:rPr lang="en-US" sz="1000" b="1" dirty="0" err="1"/>
              <a:t>en</a:t>
            </a:r>
            <a:r>
              <a:rPr lang="en-US" sz="1000" b="1" dirty="0"/>
              <a:t> </a:t>
            </a:r>
            <a:r>
              <a:rPr lang="en-US" sz="1000" b="1" dirty="0" err="1"/>
              <a:t>Mercadotecnia</a:t>
            </a:r>
            <a:endParaRPr lang="en-US" sz="1000" b="1" dirty="0"/>
          </a:p>
          <a:p>
            <a:r>
              <a:rPr lang="en-US" sz="1000" dirty="0"/>
              <a:t>Universidad </a:t>
            </a:r>
            <a:r>
              <a:rPr lang="en-US" sz="1000" dirty="0" err="1"/>
              <a:t>Católica</a:t>
            </a:r>
            <a:r>
              <a:rPr lang="en-US" sz="1000" dirty="0"/>
              <a:t> Santo Domingo.</a:t>
            </a:r>
          </a:p>
        </p:txBody>
      </p:sp>
      <p:pic>
        <p:nvPicPr>
          <p:cNvPr id="1026" name="Picture 2" descr="Redes, según Cisco. Programación de redes. Python (nivel inicial ...">
            <a:extLst>
              <a:ext uri="{FF2B5EF4-FFF2-40B4-BE49-F238E27FC236}">
                <a16:creationId xmlns:a16="http://schemas.microsoft.com/office/drawing/2014/main" id="{B2BED450-41ED-4CDC-B910-677FC39E7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86" y="4798462"/>
            <a:ext cx="503753" cy="33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object 38">
            <a:extLst>
              <a:ext uri="{FF2B5EF4-FFF2-40B4-BE49-F238E27FC236}">
                <a16:creationId xmlns:a16="http://schemas.microsoft.com/office/drawing/2014/main" id="{C4187599-C802-4A07-8ADE-85A26412ACF0}"/>
              </a:ext>
            </a:extLst>
          </p:cNvPr>
          <p:cNvSpPr txBox="1"/>
          <p:nvPr/>
        </p:nvSpPr>
        <p:spPr>
          <a:xfrm>
            <a:off x="5463645" y="5153121"/>
            <a:ext cx="866652" cy="911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PROGRAMACION</a:t>
            </a:r>
            <a:r>
              <a:rPr sz="500" b="1" spc="-5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– </a:t>
            </a: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100</a:t>
            </a:r>
            <a:r>
              <a:rPr sz="500" b="1" spc="-60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%</a:t>
            </a:r>
          </a:p>
        </p:txBody>
      </p:sp>
      <p:sp>
        <p:nvSpPr>
          <p:cNvPr id="70" name="object 41">
            <a:extLst>
              <a:ext uri="{FF2B5EF4-FFF2-40B4-BE49-F238E27FC236}">
                <a16:creationId xmlns:a16="http://schemas.microsoft.com/office/drawing/2014/main" id="{427E3DE2-6F35-4789-943B-A264392EAC3B}"/>
              </a:ext>
            </a:extLst>
          </p:cNvPr>
          <p:cNvSpPr/>
          <p:nvPr/>
        </p:nvSpPr>
        <p:spPr>
          <a:xfrm>
            <a:off x="5543122" y="5277472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0303BEF8-A803-4947-B985-29101DCBCD3F}"/>
              </a:ext>
            </a:extLst>
          </p:cNvPr>
          <p:cNvSpPr/>
          <p:nvPr/>
        </p:nvSpPr>
        <p:spPr>
          <a:xfrm>
            <a:off x="5543122" y="5284079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028" name="Picture 4" descr="Beneficios de la Imagen Pública y Relaciones Públicas para ...">
            <a:extLst>
              <a:ext uri="{FF2B5EF4-FFF2-40B4-BE49-F238E27FC236}">
                <a16:creationId xmlns:a16="http://schemas.microsoft.com/office/drawing/2014/main" id="{B2B8C731-5E0E-4489-81C3-A7F7821D9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242" y="4817017"/>
            <a:ext cx="606428" cy="33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object 38">
            <a:extLst>
              <a:ext uri="{FF2B5EF4-FFF2-40B4-BE49-F238E27FC236}">
                <a16:creationId xmlns:a16="http://schemas.microsoft.com/office/drawing/2014/main" id="{B6B6E4DD-9F38-449C-9D1B-AEB031E38951}"/>
              </a:ext>
            </a:extLst>
          </p:cNvPr>
          <p:cNvSpPr txBox="1"/>
          <p:nvPr/>
        </p:nvSpPr>
        <p:spPr>
          <a:xfrm>
            <a:off x="6591595" y="5161724"/>
            <a:ext cx="1006966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IMAGEN PUBLICA</a:t>
            </a:r>
            <a:r>
              <a:rPr sz="500" b="1" spc="-5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– </a:t>
            </a: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100</a:t>
            </a:r>
            <a:r>
              <a:rPr sz="500" b="1" spc="-60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%</a:t>
            </a:r>
          </a:p>
        </p:txBody>
      </p:sp>
      <p:sp>
        <p:nvSpPr>
          <p:cNvPr id="75" name="object 41">
            <a:extLst>
              <a:ext uri="{FF2B5EF4-FFF2-40B4-BE49-F238E27FC236}">
                <a16:creationId xmlns:a16="http://schemas.microsoft.com/office/drawing/2014/main" id="{9B30DACD-AF69-478C-802F-5C67E23B5E45}"/>
              </a:ext>
            </a:extLst>
          </p:cNvPr>
          <p:cNvSpPr/>
          <p:nvPr/>
        </p:nvSpPr>
        <p:spPr>
          <a:xfrm>
            <a:off x="6693669" y="5275699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19EEE2C0-B0A5-4D77-8237-97553C048B8B}"/>
              </a:ext>
            </a:extLst>
          </p:cNvPr>
          <p:cNvSpPr/>
          <p:nvPr/>
        </p:nvSpPr>
        <p:spPr>
          <a:xfrm>
            <a:off x="6702242" y="5284080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6BC14FF3-D233-437C-9B82-58AC6B5CB03D}"/>
              </a:ext>
            </a:extLst>
          </p:cNvPr>
          <p:cNvSpPr/>
          <p:nvPr/>
        </p:nvSpPr>
        <p:spPr>
          <a:xfrm>
            <a:off x="4422644" y="6494440"/>
            <a:ext cx="31236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i="0" u="none" strike="noStrike" baseline="0" dirty="0">
                <a:latin typeface="Cambria,Bold"/>
              </a:rPr>
              <a:t>2017-Actual </a:t>
            </a:r>
            <a:r>
              <a:rPr lang="en-US" sz="900" b="1" i="0" u="none" strike="noStrike" baseline="0" dirty="0" err="1">
                <a:latin typeface="Cambria,Bold"/>
              </a:rPr>
              <a:t>Imeq</a:t>
            </a:r>
            <a:r>
              <a:rPr lang="en-US" sz="900" b="1" i="0" u="none" strike="noStrike" baseline="0" dirty="0">
                <a:latin typeface="Cambria,Bold"/>
              </a:rPr>
              <a:t> </a:t>
            </a:r>
            <a:r>
              <a:rPr lang="en-US" sz="900" b="1" i="0" u="none" strike="noStrike" baseline="0" dirty="0" err="1">
                <a:latin typeface="Cambria,Bold"/>
              </a:rPr>
              <a:t>Dominicana</a:t>
            </a:r>
            <a:endParaRPr lang="en-US" sz="900" b="1" i="0" u="none" strike="noStrike" baseline="0" dirty="0">
              <a:latin typeface="Cambria,Bold"/>
            </a:endParaRPr>
          </a:p>
          <a:p>
            <a:r>
              <a:rPr lang="en-US" sz="900" dirty="0">
                <a:latin typeface="Cambria" panose="02040503050406030204" pitchFamily="18" charset="0"/>
              </a:rPr>
              <a:t>Cargo: </a:t>
            </a:r>
            <a:r>
              <a:rPr lang="en-US" sz="900" dirty="0" err="1">
                <a:latin typeface="Cambria" panose="02040503050406030204" pitchFamily="18" charset="0"/>
              </a:rPr>
              <a:t>Asesor</a:t>
            </a:r>
            <a:r>
              <a:rPr lang="en-US" sz="900" dirty="0">
                <a:latin typeface="Cambria" panose="02040503050406030204" pitchFamily="18" charset="0"/>
              </a:rPr>
              <a:t> </a:t>
            </a:r>
            <a:r>
              <a:rPr lang="en-US" sz="900" dirty="0" err="1">
                <a:latin typeface="Cambria" panose="02040503050406030204" pitchFamily="18" charset="0"/>
              </a:rPr>
              <a:t>Lider</a:t>
            </a:r>
            <a:r>
              <a:rPr lang="en-US" sz="900" dirty="0">
                <a:latin typeface="Cambria" panose="02040503050406030204" pitchFamily="18" charset="0"/>
              </a:rPr>
              <a:t> de Ventas.</a:t>
            </a:r>
          </a:p>
          <a:p>
            <a:r>
              <a:rPr lang="es-ES" sz="900" dirty="0">
                <a:latin typeface="Cambria" panose="02040503050406030204" pitchFamily="18" charset="0"/>
              </a:rPr>
              <a:t>Función: Soporte a los demás asesores </a:t>
            </a:r>
            <a:r>
              <a:rPr lang="es-ES" sz="900">
                <a:latin typeface="Cambria" panose="02040503050406030204" pitchFamily="18" charset="0"/>
              </a:rPr>
              <a:t>de ventas </a:t>
            </a:r>
            <a:r>
              <a:rPr lang="es-ES" sz="900" dirty="0">
                <a:latin typeface="Cambria" panose="02040503050406030204" pitchFamily="18" charset="0"/>
              </a:rPr>
              <a:t>Montacargas, </a:t>
            </a:r>
            <a:r>
              <a:rPr lang="es-ES" sz="900" dirty="0" err="1">
                <a:latin typeface="Cambria" panose="02040503050406030204" pitchFamily="18" charset="0"/>
              </a:rPr>
              <a:t>tramerias</a:t>
            </a:r>
            <a:r>
              <a:rPr lang="es-ES" sz="900" dirty="0">
                <a:latin typeface="Cambria" panose="02040503050406030204" pitchFamily="18" charset="0"/>
              </a:rPr>
              <a:t>. (Otros).</a:t>
            </a:r>
          </a:p>
          <a:p>
            <a:r>
              <a:rPr lang="es-ES" sz="900" b="1" i="0" u="none" strike="noStrike" baseline="0" dirty="0">
                <a:latin typeface="Cambria,Bold"/>
              </a:rPr>
              <a:t>2017- 2017 PGR, Procuraduría General de la Republica</a:t>
            </a:r>
          </a:p>
          <a:p>
            <a:r>
              <a:rPr lang="en-US" sz="900" dirty="0">
                <a:latin typeface="Cambria" panose="02040503050406030204" pitchFamily="18" charset="0"/>
              </a:rPr>
              <a:t>Cargo: </a:t>
            </a:r>
            <a:r>
              <a:rPr lang="en-US" sz="900" dirty="0" err="1">
                <a:latin typeface="Cambria" panose="02040503050406030204" pitchFamily="18" charset="0"/>
              </a:rPr>
              <a:t>Ejecutivo</a:t>
            </a:r>
            <a:r>
              <a:rPr lang="en-US" sz="900" dirty="0">
                <a:latin typeface="Cambria" panose="02040503050406030204" pitchFamily="18" charset="0"/>
              </a:rPr>
              <a:t> </a:t>
            </a:r>
            <a:r>
              <a:rPr lang="en-US" sz="900" dirty="0" err="1">
                <a:latin typeface="Cambria" panose="02040503050406030204" pitchFamily="18" charset="0"/>
              </a:rPr>
              <a:t>Administrativo</a:t>
            </a:r>
            <a:endParaRPr lang="en-US" sz="900" dirty="0">
              <a:latin typeface="Cambria" panose="02040503050406030204" pitchFamily="18" charset="0"/>
            </a:endParaRPr>
          </a:p>
          <a:p>
            <a:r>
              <a:rPr lang="es-ES" sz="900" dirty="0">
                <a:latin typeface="Cambria" panose="02040503050406030204" pitchFamily="18" charset="0"/>
              </a:rPr>
              <a:t>Función: Soporte y asesoría administrativa.</a:t>
            </a:r>
          </a:p>
          <a:p>
            <a:r>
              <a:rPr lang="en-US" sz="900" b="1" i="0" u="none" strike="noStrike" baseline="0" dirty="0">
                <a:latin typeface="Cambria,Bold"/>
              </a:rPr>
              <a:t>2016-2017 Minecon</a:t>
            </a:r>
          </a:p>
          <a:p>
            <a:r>
              <a:rPr lang="en-US" sz="900" dirty="0">
                <a:latin typeface="Cambria" panose="02040503050406030204" pitchFamily="18" charset="0"/>
              </a:rPr>
              <a:t>Cargo: </a:t>
            </a:r>
            <a:r>
              <a:rPr lang="en-US" sz="900" dirty="0" err="1">
                <a:latin typeface="Cambria" panose="02040503050406030204" pitchFamily="18" charset="0"/>
              </a:rPr>
              <a:t>Ejecutivo</a:t>
            </a:r>
            <a:r>
              <a:rPr lang="en-US" sz="900" dirty="0">
                <a:latin typeface="Cambria" panose="02040503050406030204" pitchFamily="18" charset="0"/>
              </a:rPr>
              <a:t> Ventas </a:t>
            </a:r>
            <a:r>
              <a:rPr lang="en-US" sz="900" dirty="0" err="1">
                <a:latin typeface="Cambria" panose="02040503050406030204" pitchFamily="18" charset="0"/>
              </a:rPr>
              <a:t>Industriales</a:t>
            </a:r>
            <a:endParaRPr lang="en-US" sz="900" dirty="0">
              <a:latin typeface="Cambria" panose="02040503050406030204" pitchFamily="18" charset="0"/>
            </a:endParaRPr>
          </a:p>
          <a:p>
            <a:r>
              <a:rPr lang="es-ES" sz="900" dirty="0">
                <a:latin typeface="Cambria" panose="02040503050406030204" pitchFamily="18" charset="0"/>
              </a:rPr>
              <a:t>Función: Soporte y asesoría técnica industrial, sobre aire comprimido.</a:t>
            </a:r>
          </a:p>
          <a:p>
            <a:r>
              <a:rPr lang="es-ES" sz="900" b="1" i="0" u="none" strike="noStrike" baseline="0" dirty="0">
                <a:latin typeface="Cambria,Bold"/>
              </a:rPr>
              <a:t>2010-2016 Corporación Grafica del Caribe, </a:t>
            </a:r>
            <a:r>
              <a:rPr lang="es-ES" sz="900" b="1" i="0" u="none" strike="noStrike" baseline="0" dirty="0" err="1">
                <a:latin typeface="Cambria,Bold"/>
              </a:rPr>
              <a:t>Corpograf</a:t>
            </a:r>
            <a:endParaRPr lang="es-ES" sz="900" b="1" i="0" u="none" strike="noStrike" baseline="0" dirty="0">
              <a:latin typeface="Cambria,Bold"/>
            </a:endParaRPr>
          </a:p>
          <a:p>
            <a:r>
              <a:rPr lang="en-US" sz="900" dirty="0">
                <a:latin typeface="Cambria" panose="02040503050406030204" pitchFamily="18" charset="0"/>
              </a:rPr>
              <a:t>Cargo: </a:t>
            </a:r>
            <a:r>
              <a:rPr lang="en-US" sz="900" dirty="0" err="1">
                <a:latin typeface="Cambria" panose="02040503050406030204" pitchFamily="18" charset="0"/>
              </a:rPr>
              <a:t>Ejecutivo</a:t>
            </a:r>
            <a:r>
              <a:rPr lang="en-US" sz="900" dirty="0">
                <a:latin typeface="Cambria" panose="02040503050406030204" pitchFamily="18" charset="0"/>
              </a:rPr>
              <a:t> de Ventas.</a:t>
            </a:r>
          </a:p>
          <a:p>
            <a:r>
              <a:rPr lang="es-ES" sz="900" dirty="0">
                <a:latin typeface="Cambria" panose="02040503050406030204" pitchFamily="18" charset="0"/>
              </a:rPr>
              <a:t>Función: Representante de ventas tintas </a:t>
            </a:r>
            <a:r>
              <a:rPr lang="es-ES" sz="900" dirty="0" err="1">
                <a:latin typeface="Cambria" panose="02040503050406030204" pitchFamily="18" charset="0"/>
              </a:rPr>
              <a:t>VanSon</a:t>
            </a:r>
            <a:r>
              <a:rPr lang="es-ES" sz="900" dirty="0">
                <a:latin typeface="Cambria" panose="02040503050406030204" pitchFamily="18" charset="0"/>
              </a:rPr>
              <a:t> del Caribe.</a:t>
            </a:r>
          </a:p>
          <a:p>
            <a:r>
              <a:rPr lang="es-ES" sz="900" b="1" i="0" u="none" strike="noStrike" baseline="0" dirty="0">
                <a:latin typeface="Cambria,Bold"/>
              </a:rPr>
              <a:t>2009-2010 CCN, Centro Cuesta Nacional, Avanza</a:t>
            </a:r>
          </a:p>
          <a:p>
            <a:r>
              <a:rPr lang="en-US" sz="900" dirty="0">
                <a:latin typeface="Cambria" panose="02040503050406030204" pitchFamily="18" charset="0"/>
              </a:rPr>
              <a:t>Cargo: </a:t>
            </a:r>
            <a:r>
              <a:rPr lang="en-US" sz="900" dirty="0" err="1">
                <a:latin typeface="Cambria" panose="02040503050406030204" pitchFamily="18" charset="0"/>
              </a:rPr>
              <a:t>Servicio</a:t>
            </a:r>
            <a:r>
              <a:rPr lang="en-US" sz="900" dirty="0">
                <a:latin typeface="Cambria" panose="02040503050406030204" pitchFamily="18" charset="0"/>
              </a:rPr>
              <a:t> al </a:t>
            </a:r>
            <a:r>
              <a:rPr lang="en-US" sz="900" dirty="0" err="1">
                <a:latin typeface="Cambria" panose="02040503050406030204" pitchFamily="18" charset="0"/>
              </a:rPr>
              <a:t>cliente</a:t>
            </a:r>
            <a:endParaRPr lang="en-US" sz="900" dirty="0">
              <a:latin typeface="Cambria" panose="02040503050406030204" pitchFamily="18" charset="0"/>
            </a:endParaRPr>
          </a:p>
          <a:p>
            <a:r>
              <a:rPr lang="es-ES" sz="900" dirty="0">
                <a:latin typeface="Cambria" panose="02040503050406030204" pitchFamily="18" charset="0"/>
              </a:rPr>
              <a:t>Función: Encargado de tienda, ventas, suscripciones y seguimiento.</a:t>
            </a:r>
            <a:endParaRPr lang="en-US" sz="900" dirty="0"/>
          </a:p>
        </p:txBody>
      </p:sp>
      <p:pic>
        <p:nvPicPr>
          <p:cNvPr id="1032" name="Picture 8" descr="Sierra Oil-Free Rotary Screw Air Compressors 90-160 kW">
            <a:extLst>
              <a:ext uri="{FF2B5EF4-FFF2-40B4-BE49-F238E27FC236}">
                <a16:creationId xmlns:a16="http://schemas.microsoft.com/office/drawing/2014/main" id="{E646EB1D-4B68-4667-A8F4-7E6F8F6061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0" t="8347" r="9499" b="14926"/>
          <a:stretch/>
        </p:blipFill>
        <p:spPr bwMode="auto">
          <a:xfrm>
            <a:off x="4680892" y="5441441"/>
            <a:ext cx="381001" cy="34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object 38">
            <a:extLst>
              <a:ext uri="{FF2B5EF4-FFF2-40B4-BE49-F238E27FC236}">
                <a16:creationId xmlns:a16="http://schemas.microsoft.com/office/drawing/2014/main" id="{6370DCE4-F445-48F0-9510-8DBA36945696}"/>
              </a:ext>
            </a:extLst>
          </p:cNvPr>
          <p:cNvSpPr txBox="1"/>
          <p:nvPr/>
        </p:nvSpPr>
        <p:spPr>
          <a:xfrm>
            <a:off x="4370784" y="5781387"/>
            <a:ext cx="1092861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COMPRESORES DE AIRE</a:t>
            </a:r>
            <a:r>
              <a:rPr sz="500" b="1" spc="-5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– </a:t>
            </a: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100</a:t>
            </a:r>
            <a:r>
              <a:rPr sz="500" b="1" spc="-60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%</a:t>
            </a:r>
          </a:p>
        </p:txBody>
      </p:sp>
      <p:sp>
        <p:nvSpPr>
          <p:cNvPr id="80" name="object 41">
            <a:extLst>
              <a:ext uri="{FF2B5EF4-FFF2-40B4-BE49-F238E27FC236}">
                <a16:creationId xmlns:a16="http://schemas.microsoft.com/office/drawing/2014/main" id="{C003C40D-2C4E-4189-8EBB-19C2A6B87008}"/>
              </a:ext>
            </a:extLst>
          </p:cNvPr>
          <p:cNvSpPr/>
          <p:nvPr/>
        </p:nvSpPr>
        <p:spPr>
          <a:xfrm>
            <a:off x="4545099" y="5896514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1A11C62E-7A58-4E75-8FDE-FAF68C3200B4}"/>
              </a:ext>
            </a:extLst>
          </p:cNvPr>
          <p:cNvSpPr/>
          <p:nvPr/>
        </p:nvSpPr>
        <p:spPr>
          <a:xfrm>
            <a:off x="4549385" y="5903122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34" name="Picture 10" descr="VENTAS PROFESIONALES Secreto 19 - Ignius International">
            <a:extLst>
              <a:ext uri="{FF2B5EF4-FFF2-40B4-BE49-F238E27FC236}">
                <a16:creationId xmlns:a16="http://schemas.microsoft.com/office/drawing/2014/main" id="{3244CBD3-FBD9-4557-AB3F-03E104E19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222" y="5418403"/>
            <a:ext cx="538977" cy="35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object 38">
            <a:extLst>
              <a:ext uri="{FF2B5EF4-FFF2-40B4-BE49-F238E27FC236}">
                <a16:creationId xmlns:a16="http://schemas.microsoft.com/office/drawing/2014/main" id="{BA8C6C97-EC87-43B3-BD17-E562193CB573}"/>
              </a:ext>
            </a:extLst>
          </p:cNvPr>
          <p:cNvSpPr txBox="1"/>
          <p:nvPr/>
        </p:nvSpPr>
        <p:spPr>
          <a:xfrm>
            <a:off x="6468409" y="5777468"/>
            <a:ext cx="1151591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VENTAS PROFESIONALES</a:t>
            </a:r>
            <a:r>
              <a:rPr sz="500" b="1" spc="-5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– </a:t>
            </a: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100</a:t>
            </a:r>
            <a:r>
              <a:rPr sz="500" b="1" spc="-60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%</a:t>
            </a:r>
          </a:p>
        </p:txBody>
      </p:sp>
      <p:sp>
        <p:nvSpPr>
          <p:cNvPr id="84" name="Rectángulo 83">
            <a:extLst>
              <a:ext uri="{FF2B5EF4-FFF2-40B4-BE49-F238E27FC236}">
                <a16:creationId xmlns:a16="http://schemas.microsoft.com/office/drawing/2014/main" id="{5F43AB0C-F302-42A7-86A8-00DB123F4C3A}"/>
              </a:ext>
            </a:extLst>
          </p:cNvPr>
          <p:cNvSpPr/>
          <p:nvPr/>
        </p:nvSpPr>
        <p:spPr>
          <a:xfrm>
            <a:off x="6669940" y="5918203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5" name="object 41">
            <a:extLst>
              <a:ext uri="{FF2B5EF4-FFF2-40B4-BE49-F238E27FC236}">
                <a16:creationId xmlns:a16="http://schemas.microsoft.com/office/drawing/2014/main" id="{F18E947C-DA03-4958-ABED-334E6582BC94}"/>
              </a:ext>
            </a:extLst>
          </p:cNvPr>
          <p:cNvSpPr/>
          <p:nvPr/>
        </p:nvSpPr>
        <p:spPr>
          <a:xfrm>
            <a:off x="6661367" y="5910321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6" name="Rectángulo 85">
            <a:extLst>
              <a:ext uri="{FF2B5EF4-FFF2-40B4-BE49-F238E27FC236}">
                <a16:creationId xmlns:a16="http://schemas.microsoft.com/office/drawing/2014/main" id="{91345034-DCC8-47B3-81FF-CBA397D9B3DD}"/>
              </a:ext>
            </a:extLst>
          </p:cNvPr>
          <p:cNvSpPr/>
          <p:nvPr/>
        </p:nvSpPr>
        <p:spPr>
          <a:xfrm>
            <a:off x="4565752" y="9658790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7C4CBF21-0675-4E20-9EBC-02FCFBB5BD5D}"/>
              </a:ext>
            </a:extLst>
          </p:cNvPr>
          <p:cNvSpPr/>
          <p:nvPr/>
        </p:nvSpPr>
        <p:spPr>
          <a:xfrm>
            <a:off x="4576411" y="9877883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36" name="Picture 12" descr="Montacargas | Crown Equipment">
            <a:extLst>
              <a:ext uri="{FF2B5EF4-FFF2-40B4-BE49-F238E27FC236}">
                <a16:creationId xmlns:a16="http://schemas.microsoft.com/office/drawing/2014/main" id="{19D00CE9-1817-4139-8A24-13BAE8FFF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0" r="23713"/>
          <a:stretch/>
        </p:blipFill>
        <p:spPr bwMode="auto">
          <a:xfrm>
            <a:off x="5731208" y="5334100"/>
            <a:ext cx="278984" cy="43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object 38">
            <a:extLst>
              <a:ext uri="{FF2B5EF4-FFF2-40B4-BE49-F238E27FC236}">
                <a16:creationId xmlns:a16="http://schemas.microsoft.com/office/drawing/2014/main" id="{5E68E885-D3DD-4509-8F94-87220C87933B}"/>
              </a:ext>
            </a:extLst>
          </p:cNvPr>
          <p:cNvSpPr txBox="1"/>
          <p:nvPr/>
        </p:nvSpPr>
        <p:spPr>
          <a:xfrm>
            <a:off x="5474858" y="5777468"/>
            <a:ext cx="1151591" cy="89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DO" sz="500" b="1" dirty="0">
                <a:latin typeface="Century" panose="02040604050505020304" pitchFamily="18" charset="0"/>
                <a:cs typeface="Courier New"/>
              </a:rPr>
              <a:t>Logística y distribución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– </a:t>
            </a:r>
            <a:r>
              <a:rPr lang="es-DO" sz="500" b="1" spc="-5" dirty="0">
                <a:latin typeface="Century" panose="02040604050505020304" pitchFamily="18" charset="0"/>
                <a:cs typeface="Courier New"/>
              </a:rPr>
              <a:t>100</a:t>
            </a:r>
            <a:r>
              <a:rPr sz="500" b="1" spc="-60" dirty="0">
                <a:latin typeface="Century" panose="02040604050505020304" pitchFamily="18" charset="0"/>
                <a:cs typeface="Courier New"/>
              </a:rPr>
              <a:t> </a:t>
            </a:r>
            <a:r>
              <a:rPr sz="500" b="1" dirty="0">
                <a:latin typeface="Century" panose="02040604050505020304" pitchFamily="18" charset="0"/>
                <a:cs typeface="Courier New"/>
              </a:rPr>
              <a:t>%</a:t>
            </a:r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E45DEF27-5E47-4269-9E64-D769C9512C2B}"/>
              </a:ext>
            </a:extLst>
          </p:cNvPr>
          <p:cNvSpPr/>
          <p:nvPr/>
        </p:nvSpPr>
        <p:spPr>
          <a:xfrm>
            <a:off x="5611672" y="5906316"/>
            <a:ext cx="663511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2" name="object 41">
            <a:extLst>
              <a:ext uri="{FF2B5EF4-FFF2-40B4-BE49-F238E27FC236}">
                <a16:creationId xmlns:a16="http://schemas.microsoft.com/office/drawing/2014/main" id="{5280FB94-7003-416F-BAAD-31DB41AB76E1}"/>
              </a:ext>
            </a:extLst>
          </p:cNvPr>
          <p:cNvSpPr/>
          <p:nvPr/>
        </p:nvSpPr>
        <p:spPr>
          <a:xfrm>
            <a:off x="5603099" y="5894519"/>
            <a:ext cx="672084" cy="624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294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Calibri,Bold</vt:lpstr>
      <vt:lpstr>Cambria</vt:lpstr>
      <vt:lpstr>Cambria,Bold</vt:lpstr>
      <vt:lpstr>Century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roalbert c...</dc:title>
  <dc:creator>rsantana</dc:creator>
  <cp:lastModifiedBy>Imeq02 Dominicana</cp:lastModifiedBy>
  <cp:revision>6</cp:revision>
  <dcterms:created xsi:type="dcterms:W3CDTF">2020-07-14T21:27:04Z</dcterms:created>
  <dcterms:modified xsi:type="dcterms:W3CDTF">2023-05-25T16:07:30Z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LastSaved">
    <vt:filetime>2020-07-14T00:00:00Z</vt:filetime>
  </property>
</Properties>
</file>